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8" r:id="rId2"/>
    <p:sldId id="300" r:id="rId3"/>
    <p:sldId id="272" r:id="rId4"/>
    <p:sldId id="296" r:id="rId5"/>
  </p:sldIdLst>
  <p:sldSz cx="12801600" cy="9601200" type="A3"/>
  <p:notesSz cx="14330363" cy="9902825"/>
  <p:defaultTextStyle>
    <a:defPPr>
      <a:defRPr lang="ja-JP"/>
    </a:defPPr>
    <a:lvl1pPr marL="0" algn="l" defTabSz="1262969" rtl="0" eaLnBrk="1" latinLnBrk="0" hangingPunct="1">
      <a:defRPr kumimoji="1" sz="2486" kern="1200">
        <a:solidFill>
          <a:schemeClr val="tx1"/>
        </a:solidFill>
        <a:latin typeface="+mn-lt"/>
        <a:ea typeface="+mn-ea"/>
        <a:cs typeface="+mn-cs"/>
      </a:defRPr>
    </a:lvl1pPr>
    <a:lvl2pPr marL="631485" algn="l" defTabSz="1262969" rtl="0" eaLnBrk="1" latinLnBrk="0" hangingPunct="1">
      <a:defRPr kumimoji="1" sz="2486" kern="1200">
        <a:solidFill>
          <a:schemeClr val="tx1"/>
        </a:solidFill>
        <a:latin typeface="+mn-lt"/>
        <a:ea typeface="+mn-ea"/>
        <a:cs typeface="+mn-cs"/>
      </a:defRPr>
    </a:lvl2pPr>
    <a:lvl3pPr marL="1262969" algn="l" defTabSz="1262969" rtl="0" eaLnBrk="1" latinLnBrk="0" hangingPunct="1">
      <a:defRPr kumimoji="1" sz="2486" kern="1200">
        <a:solidFill>
          <a:schemeClr val="tx1"/>
        </a:solidFill>
        <a:latin typeface="+mn-lt"/>
        <a:ea typeface="+mn-ea"/>
        <a:cs typeface="+mn-cs"/>
      </a:defRPr>
    </a:lvl3pPr>
    <a:lvl4pPr marL="1894454" algn="l" defTabSz="1262969" rtl="0" eaLnBrk="1" latinLnBrk="0" hangingPunct="1">
      <a:defRPr kumimoji="1" sz="2486" kern="1200">
        <a:solidFill>
          <a:schemeClr val="tx1"/>
        </a:solidFill>
        <a:latin typeface="+mn-lt"/>
        <a:ea typeface="+mn-ea"/>
        <a:cs typeface="+mn-cs"/>
      </a:defRPr>
    </a:lvl4pPr>
    <a:lvl5pPr marL="2525939" algn="l" defTabSz="1262969" rtl="0" eaLnBrk="1" latinLnBrk="0" hangingPunct="1">
      <a:defRPr kumimoji="1" sz="2486" kern="1200">
        <a:solidFill>
          <a:schemeClr val="tx1"/>
        </a:solidFill>
        <a:latin typeface="+mn-lt"/>
        <a:ea typeface="+mn-ea"/>
        <a:cs typeface="+mn-cs"/>
      </a:defRPr>
    </a:lvl5pPr>
    <a:lvl6pPr marL="3157423" algn="l" defTabSz="1262969" rtl="0" eaLnBrk="1" latinLnBrk="0" hangingPunct="1">
      <a:defRPr kumimoji="1" sz="2486" kern="1200">
        <a:solidFill>
          <a:schemeClr val="tx1"/>
        </a:solidFill>
        <a:latin typeface="+mn-lt"/>
        <a:ea typeface="+mn-ea"/>
        <a:cs typeface="+mn-cs"/>
      </a:defRPr>
    </a:lvl6pPr>
    <a:lvl7pPr marL="3788908" algn="l" defTabSz="1262969" rtl="0" eaLnBrk="1" latinLnBrk="0" hangingPunct="1">
      <a:defRPr kumimoji="1" sz="2486" kern="1200">
        <a:solidFill>
          <a:schemeClr val="tx1"/>
        </a:solidFill>
        <a:latin typeface="+mn-lt"/>
        <a:ea typeface="+mn-ea"/>
        <a:cs typeface="+mn-cs"/>
      </a:defRPr>
    </a:lvl7pPr>
    <a:lvl8pPr marL="4420392" algn="l" defTabSz="1262969" rtl="0" eaLnBrk="1" latinLnBrk="0" hangingPunct="1">
      <a:defRPr kumimoji="1" sz="2486" kern="1200">
        <a:solidFill>
          <a:schemeClr val="tx1"/>
        </a:solidFill>
        <a:latin typeface="+mn-lt"/>
        <a:ea typeface="+mn-ea"/>
        <a:cs typeface="+mn-cs"/>
      </a:defRPr>
    </a:lvl8pPr>
    <a:lvl9pPr marL="5051877" algn="l" defTabSz="1262969" rtl="0" eaLnBrk="1" latinLnBrk="0" hangingPunct="1">
      <a:defRPr kumimoji="1" sz="24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5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91" autoAdjust="0"/>
    <p:restoredTop sz="96429" autoAdjust="0"/>
  </p:normalViewPr>
  <p:slideViewPr>
    <p:cSldViewPr>
      <p:cViewPr varScale="1">
        <p:scale>
          <a:sx n="84" d="100"/>
          <a:sy n="84" d="100"/>
        </p:scale>
        <p:origin x="1781" y="77"/>
      </p:cViewPr>
      <p:guideLst>
        <p:guide orient="horz" pos="3025"/>
        <p:guide pos="4032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6209378" cy="496644"/>
          </a:xfrm>
          <a:prstGeom prst="rect">
            <a:avLst/>
          </a:prstGeom>
        </p:spPr>
        <p:txBody>
          <a:bodyPr vert="horz" lIns="132290" tIns="66145" rIns="132290" bIns="66145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8117648" y="0"/>
            <a:ext cx="6209378" cy="496644"/>
          </a:xfrm>
          <a:prstGeom prst="rect">
            <a:avLst/>
          </a:prstGeom>
        </p:spPr>
        <p:txBody>
          <a:bodyPr vert="horz" lIns="132290" tIns="66145" rIns="132290" bIns="66145" rtlCol="0"/>
          <a:lstStyle>
            <a:lvl1pPr algn="r">
              <a:defRPr sz="1700"/>
            </a:lvl1pPr>
          </a:lstStyle>
          <a:p>
            <a:fld id="{AFA4E6AD-D93E-4D31-994C-65F43C01DBB6}" type="datetimeFigureOut">
              <a:rPr kumimoji="1" lang="ja-JP" altLang="en-US" smtClean="0"/>
              <a:t>2021/12/7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937125" y="1238250"/>
            <a:ext cx="4456113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290" tIns="66145" rIns="132290" bIns="661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433709" y="4765567"/>
            <a:ext cx="11462955" cy="3898813"/>
          </a:xfrm>
          <a:prstGeom prst="rect">
            <a:avLst/>
          </a:prstGeom>
        </p:spPr>
        <p:txBody>
          <a:bodyPr vert="horz" lIns="132290" tIns="66145" rIns="132290" bIns="6614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06182"/>
            <a:ext cx="6209378" cy="496644"/>
          </a:xfrm>
          <a:prstGeom prst="rect">
            <a:avLst/>
          </a:prstGeom>
        </p:spPr>
        <p:txBody>
          <a:bodyPr vert="horz" lIns="132290" tIns="66145" rIns="132290" bIns="66145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8117648" y="9406182"/>
            <a:ext cx="6209378" cy="496644"/>
          </a:xfrm>
          <a:prstGeom prst="rect">
            <a:avLst/>
          </a:prstGeom>
        </p:spPr>
        <p:txBody>
          <a:bodyPr vert="horz" lIns="132290" tIns="66145" rIns="132290" bIns="66145" rtlCol="0" anchor="b"/>
          <a:lstStyle>
            <a:lvl1pPr algn="r">
              <a:defRPr sz="1700"/>
            </a:lvl1pPr>
          </a:lstStyle>
          <a:p>
            <a:fld id="{302949DC-4365-4EA4-BC45-BFB5575835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91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2969" rtl="0" eaLnBrk="1" latinLnBrk="0" hangingPunct="1">
      <a:defRPr kumimoji="1" sz="1657" kern="1200">
        <a:solidFill>
          <a:schemeClr val="tx1"/>
        </a:solidFill>
        <a:latin typeface="+mn-lt"/>
        <a:ea typeface="+mn-ea"/>
        <a:cs typeface="+mn-cs"/>
      </a:defRPr>
    </a:lvl1pPr>
    <a:lvl2pPr marL="631485" algn="l" defTabSz="1262969" rtl="0" eaLnBrk="1" latinLnBrk="0" hangingPunct="1">
      <a:defRPr kumimoji="1" sz="1657" kern="1200">
        <a:solidFill>
          <a:schemeClr val="tx1"/>
        </a:solidFill>
        <a:latin typeface="+mn-lt"/>
        <a:ea typeface="+mn-ea"/>
        <a:cs typeface="+mn-cs"/>
      </a:defRPr>
    </a:lvl2pPr>
    <a:lvl3pPr marL="1262969" algn="l" defTabSz="1262969" rtl="0" eaLnBrk="1" latinLnBrk="0" hangingPunct="1">
      <a:defRPr kumimoji="1" sz="1657" kern="1200">
        <a:solidFill>
          <a:schemeClr val="tx1"/>
        </a:solidFill>
        <a:latin typeface="+mn-lt"/>
        <a:ea typeface="+mn-ea"/>
        <a:cs typeface="+mn-cs"/>
      </a:defRPr>
    </a:lvl3pPr>
    <a:lvl4pPr marL="1894454" algn="l" defTabSz="1262969" rtl="0" eaLnBrk="1" latinLnBrk="0" hangingPunct="1">
      <a:defRPr kumimoji="1" sz="1657" kern="1200">
        <a:solidFill>
          <a:schemeClr val="tx1"/>
        </a:solidFill>
        <a:latin typeface="+mn-lt"/>
        <a:ea typeface="+mn-ea"/>
        <a:cs typeface="+mn-cs"/>
      </a:defRPr>
    </a:lvl4pPr>
    <a:lvl5pPr marL="2525939" algn="l" defTabSz="1262969" rtl="0" eaLnBrk="1" latinLnBrk="0" hangingPunct="1">
      <a:defRPr kumimoji="1" sz="1657" kern="1200">
        <a:solidFill>
          <a:schemeClr val="tx1"/>
        </a:solidFill>
        <a:latin typeface="+mn-lt"/>
        <a:ea typeface="+mn-ea"/>
        <a:cs typeface="+mn-cs"/>
      </a:defRPr>
    </a:lvl5pPr>
    <a:lvl6pPr marL="3157423" algn="l" defTabSz="1262969" rtl="0" eaLnBrk="1" latinLnBrk="0" hangingPunct="1">
      <a:defRPr kumimoji="1" sz="1657" kern="1200">
        <a:solidFill>
          <a:schemeClr val="tx1"/>
        </a:solidFill>
        <a:latin typeface="+mn-lt"/>
        <a:ea typeface="+mn-ea"/>
        <a:cs typeface="+mn-cs"/>
      </a:defRPr>
    </a:lvl6pPr>
    <a:lvl7pPr marL="3788908" algn="l" defTabSz="1262969" rtl="0" eaLnBrk="1" latinLnBrk="0" hangingPunct="1">
      <a:defRPr kumimoji="1" sz="1657" kern="1200">
        <a:solidFill>
          <a:schemeClr val="tx1"/>
        </a:solidFill>
        <a:latin typeface="+mn-lt"/>
        <a:ea typeface="+mn-ea"/>
        <a:cs typeface="+mn-cs"/>
      </a:defRPr>
    </a:lvl7pPr>
    <a:lvl8pPr marL="4420392" algn="l" defTabSz="1262969" rtl="0" eaLnBrk="1" latinLnBrk="0" hangingPunct="1">
      <a:defRPr kumimoji="1" sz="1657" kern="1200">
        <a:solidFill>
          <a:schemeClr val="tx1"/>
        </a:solidFill>
        <a:latin typeface="+mn-lt"/>
        <a:ea typeface="+mn-ea"/>
        <a:cs typeface="+mn-cs"/>
      </a:defRPr>
    </a:lvl8pPr>
    <a:lvl9pPr marL="5051877" algn="l" defTabSz="1262969" rtl="0" eaLnBrk="1" latinLnBrk="0" hangingPunct="1">
      <a:defRPr kumimoji="1" sz="16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6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1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DFD9-CFD9-4638-9C74-A49D959B5F62}" type="datetimeFigureOut">
              <a:rPr kumimoji="1" lang="ja-JP" altLang="en-US" smtClean="0"/>
              <a:t>2021/12/7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735-2C16-4CA1-8E3A-37190F45F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74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DFD9-CFD9-4638-9C74-A49D959B5F62}" type="datetimeFigureOut">
              <a:rPr kumimoji="1" lang="ja-JP" altLang="en-US" smtClean="0"/>
              <a:t>2021/12/7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735-2C16-4CA1-8E3A-37190F45F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06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DFD9-CFD9-4638-9C74-A49D959B5F62}" type="datetimeFigureOut">
              <a:rPr kumimoji="1" lang="ja-JP" altLang="en-US" smtClean="0"/>
              <a:t>2021/12/7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735-2C16-4CA1-8E3A-37190F45F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2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DFD9-CFD9-4638-9C74-A49D959B5F62}" type="datetimeFigureOut">
              <a:rPr kumimoji="1" lang="ja-JP" altLang="en-US" smtClean="0"/>
              <a:t>2021/12/7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735-2C16-4CA1-8E3A-37190F45F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21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9" y="6169660"/>
            <a:ext cx="10881360" cy="1906905"/>
          </a:xfrm>
        </p:spPr>
        <p:txBody>
          <a:bodyPr anchor="t"/>
          <a:lstStyle>
            <a:lvl1pPr algn="l">
              <a:defRPr sz="4102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9" y="4069399"/>
            <a:ext cx="10881360" cy="2100261"/>
          </a:xfrm>
        </p:spPr>
        <p:txBody>
          <a:bodyPr anchor="b"/>
          <a:lstStyle>
            <a:lvl1pPr marL="0" indent="0">
              <a:buNone/>
              <a:defRPr sz="2051">
                <a:solidFill>
                  <a:schemeClr val="tx1">
                    <a:tint val="75000"/>
                  </a:schemeClr>
                </a:solidFill>
              </a:defRPr>
            </a:lvl1pPr>
            <a:lvl2pPr marL="468904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937809" indent="0">
              <a:buNone/>
              <a:defRPr sz="1641">
                <a:solidFill>
                  <a:schemeClr val="tx1">
                    <a:tint val="75000"/>
                  </a:schemeClr>
                </a:solidFill>
              </a:defRPr>
            </a:lvl3pPr>
            <a:lvl4pPr marL="1406713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4pPr>
            <a:lvl5pPr marL="1875617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5pPr>
            <a:lvl6pPr marL="2344522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6pPr>
            <a:lvl7pPr marL="2813426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7pPr>
            <a:lvl8pPr marL="3282330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8pPr>
            <a:lvl9pPr marL="3751235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DFD9-CFD9-4638-9C74-A49D959B5F62}" type="datetimeFigureOut">
              <a:rPr kumimoji="1" lang="ja-JP" altLang="en-US" smtClean="0"/>
              <a:t>2021/12/7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735-2C16-4CA1-8E3A-37190F45F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49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2872"/>
            </a:lvl1pPr>
            <a:lvl2pPr>
              <a:defRPr sz="2461"/>
            </a:lvl2pPr>
            <a:lvl3pPr>
              <a:defRPr sz="2051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2872"/>
            </a:lvl1pPr>
            <a:lvl2pPr>
              <a:defRPr sz="2461"/>
            </a:lvl2pPr>
            <a:lvl3pPr>
              <a:defRPr sz="2051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DFD9-CFD9-4638-9C74-A49D959B5F62}" type="datetimeFigureOut">
              <a:rPr kumimoji="1" lang="ja-JP" altLang="en-US" smtClean="0"/>
              <a:t>2021/12/7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735-2C16-4CA1-8E3A-37190F45F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71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1" y="2149158"/>
            <a:ext cx="5656263" cy="895667"/>
          </a:xfrm>
        </p:spPr>
        <p:txBody>
          <a:bodyPr anchor="b"/>
          <a:lstStyle>
            <a:lvl1pPr marL="0" indent="0">
              <a:buNone/>
              <a:defRPr sz="2461" b="1"/>
            </a:lvl1pPr>
            <a:lvl2pPr marL="468904" indent="0">
              <a:buNone/>
              <a:defRPr sz="2051" b="1"/>
            </a:lvl2pPr>
            <a:lvl3pPr marL="937809" indent="0">
              <a:buNone/>
              <a:defRPr sz="1846" b="1"/>
            </a:lvl3pPr>
            <a:lvl4pPr marL="1406713" indent="0">
              <a:buNone/>
              <a:defRPr sz="1641" b="1"/>
            </a:lvl4pPr>
            <a:lvl5pPr marL="1875617" indent="0">
              <a:buNone/>
              <a:defRPr sz="1641" b="1"/>
            </a:lvl5pPr>
            <a:lvl6pPr marL="2344522" indent="0">
              <a:buNone/>
              <a:defRPr sz="1641" b="1"/>
            </a:lvl6pPr>
            <a:lvl7pPr marL="2813426" indent="0">
              <a:buNone/>
              <a:defRPr sz="1641" b="1"/>
            </a:lvl7pPr>
            <a:lvl8pPr marL="3282330" indent="0">
              <a:buNone/>
              <a:defRPr sz="1641" b="1"/>
            </a:lvl8pPr>
            <a:lvl9pPr marL="3751235" indent="0">
              <a:buNone/>
              <a:defRPr sz="164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1" y="3044825"/>
            <a:ext cx="5656263" cy="5531803"/>
          </a:xfrm>
        </p:spPr>
        <p:txBody>
          <a:bodyPr/>
          <a:lstStyle>
            <a:lvl1pPr>
              <a:defRPr sz="2461"/>
            </a:lvl1pPr>
            <a:lvl2pPr>
              <a:defRPr sz="2051"/>
            </a:lvl2pPr>
            <a:lvl3pPr>
              <a:defRPr sz="1846"/>
            </a:lvl3pPr>
            <a:lvl4pPr>
              <a:defRPr sz="1641"/>
            </a:lvl4pPr>
            <a:lvl5pPr>
              <a:defRPr sz="1641"/>
            </a:lvl5pPr>
            <a:lvl6pPr>
              <a:defRPr sz="1641"/>
            </a:lvl6pPr>
            <a:lvl7pPr>
              <a:defRPr sz="1641"/>
            </a:lvl7pPr>
            <a:lvl8pPr>
              <a:defRPr sz="1641"/>
            </a:lvl8pPr>
            <a:lvl9pPr>
              <a:defRPr sz="164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38" y="2149158"/>
            <a:ext cx="5658485" cy="895667"/>
          </a:xfrm>
        </p:spPr>
        <p:txBody>
          <a:bodyPr anchor="b"/>
          <a:lstStyle>
            <a:lvl1pPr marL="0" indent="0">
              <a:buNone/>
              <a:defRPr sz="2461" b="1"/>
            </a:lvl1pPr>
            <a:lvl2pPr marL="468904" indent="0">
              <a:buNone/>
              <a:defRPr sz="2051" b="1"/>
            </a:lvl2pPr>
            <a:lvl3pPr marL="937809" indent="0">
              <a:buNone/>
              <a:defRPr sz="1846" b="1"/>
            </a:lvl3pPr>
            <a:lvl4pPr marL="1406713" indent="0">
              <a:buNone/>
              <a:defRPr sz="1641" b="1"/>
            </a:lvl4pPr>
            <a:lvl5pPr marL="1875617" indent="0">
              <a:buNone/>
              <a:defRPr sz="1641" b="1"/>
            </a:lvl5pPr>
            <a:lvl6pPr marL="2344522" indent="0">
              <a:buNone/>
              <a:defRPr sz="1641" b="1"/>
            </a:lvl6pPr>
            <a:lvl7pPr marL="2813426" indent="0">
              <a:buNone/>
              <a:defRPr sz="1641" b="1"/>
            </a:lvl7pPr>
            <a:lvl8pPr marL="3282330" indent="0">
              <a:buNone/>
              <a:defRPr sz="1641" b="1"/>
            </a:lvl8pPr>
            <a:lvl9pPr marL="3751235" indent="0">
              <a:buNone/>
              <a:defRPr sz="164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38" y="3044825"/>
            <a:ext cx="5658485" cy="5531803"/>
          </a:xfrm>
        </p:spPr>
        <p:txBody>
          <a:bodyPr/>
          <a:lstStyle>
            <a:lvl1pPr>
              <a:defRPr sz="2461"/>
            </a:lvl1pPr>
            <a:lvl2pPr>
              <a:defRPr sz="2051"/>
            </a:lvl2pPr>
            <a:lvl3pPr>
              <a:defRPr sz="1846"/>
            </a:lvl3pPr>
            <a:lvl4pPr>
              <a:defRPr sz="1641"/>
            </a:lvl4pPr>
            <a:lvl5pPr>
              <a:defRPr sz="1641"/>
            </a:lvl5pPr>
            <a:lvl6pPr>
              <a:defRPr sz="1641"/>
            </a:lvl6pPr>
            <a:lvl7pPr>
              <a:defRPr sz="1641"/>
            </a:lvl7pPr>
            <a:lvl8pPr>
              <a:defRPr sz="1641"/>
            </a:lvl8pPr>
            <a:lvl9pPr>
              <a:defRPr sz="164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DFD9-CFD9-4638-9C74-A49D959B5F62}" type="datetimeFigureOut">
              <a:rPr kumimoji="1" lang="ja-JP" altLang="en-US" smtClean="0"/>
              <a:t>2021/12/7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735-2C16-4CA1-8E3A-37190F45F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30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DFD9-CFD9-4638-9C74-A49D959B5F62}" type="datetimeFigureOut">
              <a:rPr kumimoji="1" lang="ja-JP" altLang="en-US" smtClean="0"/>
              <a:t>2021/12/7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735-2C16-4CA1-8E3A-37190F45F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66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DFD9-CFD9-4638-9C74-A49D959B5F62}" type="datetimeFigureOut">
              <a:rPr kumimoji="1" lang="ja-JP" altLang="en-US" smtClean="0"/>
              <a:t>2021/12/7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735-2C16-4CA1-8E3A-37190F45F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62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3" y="382270"/>
            <a:ext cx="4211639" cy="1626870"/>
          </a:xfrm>
        </p:spPr>
        <p:txBody>
          <a:bodyPr anchor="b"/>
          <a:lstStyle>
            <a:lvl1pPr algn="l">
              <a:defRPr sz="2051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2" y="382271"/>
            <a:ext cx="7156451" cy="8194359"/>
          </a:xfrm>
        </p:spPr>
        <p:txBody>
          <a:bodyPr/>
          <a:lstStyle>
            <a:lvl1pPr>
              <a:defRPr sz="3282"/>
            </a:lvl1pPr>
            <a:lvl2pPr>
              <a:defRPr sz="2872"/>
            </a:lvl2pPr>
            <a:lvl3pPr>
              <a:defRPr sz="2461"/>
            </a:lvl3pPr>
            <a:lvl4pPr>
              <a:defRPr sz="2051"/>
            </a:lvl4pPr>
            <a:lvl5pPr>
              <a:defRPr sz="2051"/>
            </a:lvl5pPr>
            <a:lvl6pPr>
              <a:defRPr sz="2051"/>
            </a:lvl6pPr>
            <a:lvl7pPr>
              <a:defRPr sz="2051"/>
            </a:lvl7pPr>
            <a:lvl8pPr>
              <a:defRPr sz="2051"/>
            </a:lvl8pPr>
            <a:lvl9pPr>
              <a:defRPr sz="205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3" y="2009141"/>
            <a:ext cx="4211639" cy="6567489"/>
          </a:xfrm>
        </p:spPr>
        <p:txBody>
          <a:bodyPr/>
          <a:lstStyle>
            <a:lvl1pPr marL="0" indent="0">
              <a:buNone/>
              <a:defRPr sz="1436"/>
            </a:lvl1pPr>
            <a:lvl2pPr marL="468904" indent="0">
              <a:buNone/>
              <a:defRPr sz="1231"/>
            </a:lvl2pPr>
            <a:lvl3pPr marL="937809" indent="0">
              <a:buNone/>
              <a:defRPr sz="1026"/>
            </a:lvl3pPr>
            <a:lvl4pPr marL="1406713" indent="0">
              <a:buNone/>
              <a:defRPr sz="923"/>
            </a:lvl4pPr>
            <a:lvl5pPr marL="1875617" indent="0">
              <a:buNone/>
              <a:defRPr sz="923"/>
            </a:lvl5pPr>
            <a:lvl6pPr marL="2344522" indent="0">
              <a:buNone/>
              <a:defRPr sz="923"/>
            </a:lvl6pPr>
            <a:lvl7pPr marL="2813426" indent="0">
              <a:buNone/>
              <a:defRPr sz="923"/>
            </a:lvl7pPr>
            <a:lvl8pPr marL="3282330" indent="0">
              <a:buNone/>
              <a:defRPr sz="923"/>
            </a:lvl8pPr>
            <a:lvl9pPr marL="3751235" indent="0">
              <a:buNone/>
              <a:defRPr sz="92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DFD9-CFD9-4638-9C74-A49D959B5F62}" type="datetimeFigureOut">
              <a:rPr kumimoji="1" lang="ja-JP" altLang="en-US" smtClean="0"/>
              <a:t>2021/12/7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735-2C16-4CA1-8E3A-37190F45F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99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4"/>
          </a:xfrm>
        </p:spPr>
        <p:txBody>
          <a:bodyPr anchor="b"/>
          <a:lstStyle>
            <a:lvl1pPr algn="l">
              <a:defRPr sz="2051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3282"/>
            </a:lvl1pPr>
            <a:lvl2pPr marL="468904" indent="0">
              <a:buNone/>
              <a:defRPr sz="2872"/>
            </a:lvl2pPr>
            <a:lvl3pPr marL="937809" indent="0">
              <a:buNone/>
              <a:defRPr sz="2461"/>
            </a:lvl3pPr>
            <a:lvl4pPr marL="1406713" indent="0">
              <a:buNone/>
              <a:defRPr sz="2051"/>
            </a:lvl4pPr>
            <a:lvl5pPr marL="1875617" indent="0">
              <a:buNone/>
              <a:defRPr sz="2051"/>
            </a:lvl5pPr>
            <a:lvl6pPr marL="2344522" indent="0">
              <a:buNone/>
              <a:defRPr sz="2051"/>
            </a:lvl6pPr>
            <a:lvl7pPr marL="2813426" indent="0">
              <a:buNone/>
              <a:defRPr sz="2051"/>
            </a:lvl7pPr>
            <a:lvl8pPr marL="3282330" indent="0">
              <a:buNone/>
              <a:defRPr sz="2051"/>
            </a:lvl8pPr>
            <a:lvl9pPr marL="3751235" indent="0">
              <a:buNone/>
              <a:defRPr sz="2051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514274"/>
            <a:ext cx="7680960" cy="1126807"/>
          </a:xfrm>
        </p:spPr>
        <p:txBody>
          <a:bodyPr/>
          <a:lstStyle>
            <a:lvl1pPr marL="0" indent="0">
              <a:buNone/>
              <a:defRPr sz="1436"/>
            </a:lvl1pPr>
            <a:lvl2pPr marL="468904" indent="0">
              <a:buNone/>
              <a:defRPr sz="1231"/>
            </a:lvl2pPr>
            <a:lvl3pPr marL="937809" indent="0">
              <a:buNone/>
              <a:defRPr sz="1026"/>
            </a:lvl3pPr>
            <a:lvl4pPr marL="1406713" indent="0">
              <a:buNone/>
              <a:defRPr sz="923"/>
            </a:lvl4pPr>
            <a:lvl5pPr marL="1875617" indent="0">
              <a:buNone/>
              <a:defRPr sz="923"/>
            </a:lvl5pPr>
            <a:lvl6pPr marL="2344522" indent="0">
              <a:buNone/>
              <a:defRPr sz="923"/>
            </a:lvl6pPr>
            <a:lvl7pPr marL="2813426" indent="0">
              <a:buNone/>
              <a:defRPr sz="923"/>
            </a:lvl7pPr>
            <a:lvl8pPr marL="3282330" indent="0">
              <a:buNone/>
              <a:defRPr sz="923"/>
            </a:lvl8pPr>
            <a:lvl9pPr marL="3751235" indent="0">
              <a:buNone/>
              <a:defRPr sz="92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DFD9-CFD9-4638-9C74-A49D959B5F62}" type="datetimeFigureOut">
              <a:rPr kumimoji="1" lang="ja-JP" altLang="en-US" smtClean="0"/>
              <a:t>2021/12/7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0735-2C16-4CA1-8E3A-37190F45F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89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5DFD9-CFD9-4638-9C74-A49D959B5F62}" type="datetimeFigureOut">
              <a:rPr kumimoji="1" lang="ja-JP" altLang="en-US" smtClean="0"/>
              <a:t>2021/12/7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00735-2C16-4CA1-8E3A-37190F45F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39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37809" rtl="0" eaLnBrk="1" latinLnBrk="0" hangingPunct="1">
        <a:spcBef>
          <a:spcPct val="0"/>
        </a:spcBef>
        <a:buNone/>
        <a:defRPr kumimoji="1" sz="45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678" indent="-351678" algn="l" defTabSz="93780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82" kern="1200">
          <a:solidFill>
            <a:schemeClr val="tx1"/>
          </a:solidFill>
          <a:latin typeface="+mn-lt"/>
          <a:ea typeface="+mn-ea"/>
          <a:cs typeface="+mn-cs"/>
        </a:defRPr>
      </a:lvl1pPr>
      <a:lvl2pPr marL="761970" indent="-293065" algn="l" defTabSz="937809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72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indent="-234452" algn="l" defTabSz="93780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61" kern="1200">
          <a:solidFill>
            <a:schemeClr val="tx1"/>
          </a:solidFill>
          <a:latin typeface="+mn-lt"/>
          <a:ea typeface="+mn-ea"/>
          <a:cs typeface="+mn-cs"/>
        </a:defRPr>
      </a:lvl3pPr>
      <a:lvl4pPr marL="1641165" indent="-234452" algn="l" defTabSz="937809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51" kern="1200">
          <a:solidFill>
            <a:schemeClr val="tx1"/>
          </a:solidFill>
          <a:latin typeface="+mn-lt"/>
          <a:ea typeface="+mn-ea"/>
          <a:cs typeface="+mn-cs"/>
        </a:defRPr>
      </a:lvl4pPr>
      <a:lvl5pPr marL="2110069" indent="-234452" algn="l" defTabSz="937809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51" kern="1200">
          <a:solidFill>
            <a:schemeClr val="tx1"/>
          </a:solidFill>
          <a:latin typeface="+mn-lt"/>
          <a:ea typeface="+mn-ea"/>
          <a:cs typeface="+mn-cs"/>
        </a:defRPr>
      </a:lvl5pPr>
      <a:lvl6pPr marL="2578974" indent="-234452" algn="l" defTabSz="93780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51" kern="1200">
          <a:solidFill>
            <a:schemeClr val="tx1"/>
          </a:solidFill>
          <a:latin typeface="+mn-lt"/>
          <a:ea typeface="+mn-ea"/>
          <a:cs typeface="+mn-cs"/>
        </a:defRPr>
      </a:lvl6pPr>
      <a:lvl7pPr marL="3047878" indent="-234452" algn="l" defTabSz="93780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51" kern="1200">
          <a:solidFill>
            <a:schemeClr val="tx1"/>
          </a:solidFill>
          <a:latin typeface="+mn-lt"/>
          <a:ea typeface="+mn-ea"/>
          <a:cs typeface="+mn-cs"/>
        </a:defRPr>
      </a:lvl7pPr>
      <a:lvl8pPr marL="3516782" indent="-234452" algn="l" defTabSz="93780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51" kern="1200">
          <a:solidFill>
            <a:schemeClr val="tx1"/>
          </a:solidFill>
          <a:latin typeface="+mn-lt"/>
          <a:ea typeface="+mn-ea"/>
          <a:cs typeface="+mn-cs"/>
        </a:defRPr>
      </a:lvl8pPr>
      <a:lvl9pPr marL="3985687" indent="-234452" algn="l" defTabSz="93780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37809" rtl="0" eaLnBrk="1" latinLnBrk="0" hangingPunct="1"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1pPr>
      <a:lvl2pPr marL="468904" algn="l" defTabSz="937809" rtl="0" eaLnBrk="1" latinLnBrk="0" hangingPunct="1"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2pPr>
      <a:lvl3pPr marL="937809" algn="l" defTabSz="937809" rtl="0" eaLnBrk="1" latinLnBrk="0" hangingPunct="1"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06713" algn="l" defTabSz="937809" rtl="0" eaLnBrk="1" latinLnBrk="0" hangingPunct="1"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75617" algn="l" defTabSz="937809" rtl="0" eaLnBrk="1" latinLnBrk="0" hangingPunct="1"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44522" algn="l" defTabSz="937809" rtl="0" eaLnBrk="1" latinLnBrk="0" hangingPunct="1"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813426" algn="l" defTabSz="937809" rtl="0" eaLnBrk="1" latinLnBrk="0" hangingPunct="1"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282330" algn="l" defTabSz="937809" rtl="0" eaLnBrk="1" latinLnBrk="0" hangingPunct="1"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751235" algn="l" defTabSz="937809" rtl="0" eaLnBrk="1" latinLnBrk="0" hangingPunct="1"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96" y="229"/>
            <a:ext cx="7033608" cy="428107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3781" tIns="46891" rIns="93781" bIns="46891" rtlCol="0" anchor="ctr">
            <a:noAutofit/>
          </a:bodyPr>
          <a:lstStyle/>
          <a:p>
            <a:pPr algn="l"/>
            <a:r>
              <a:rPr lang="ja-JP" altLang="en-US" sz="205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変状位置記録用＜堤防＞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-40640" y="540055"/>
            <a:ext cx="12911464" cy="8913212"/>
            <a:chOff x="3003615" y="540055"/>
            <a:chExt cx="12911464" cy="891321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/>
            <a:stretch/>
          </p:blipFill>
          <p:spPr>
            <a:xfrm>
              <a:off x="3003615" y="540055"/>
              <a:ext cx="6868222" cy="8913212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33942" y="540055"/>
              <a:ext cx="6081137" cy="8913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38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222" y="229"/>
            <a:ext cx="7033608" cy="428107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3781" tIns="46891" rIns="93781" bIns="46891" rtlCol="0" anchor="ctr">
            <a:noAutofit/>
          </a:bodyPr>
          <a:lstStyle/>
          <a:p>
            <a:pPr algn="l"/>
            <a:r>
              <a:rPr lang="ja-JP" altLang="en-US" sz="205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変状位置記録用＜樋門＞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08112" y="541708"/>
            <a:ext cx="12574973" cy="8815667"/>
            <a:chOff x="2978268" y="541708"/>
            <a:chExt cx="12574973" cy="8815667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78268" y="541708"/>
              <a:ext cx="6868222" cy="8815524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92796" y="541851"/>
              <a:ext cx="5760445" cy="8815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99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591624" y="889721"/>
            <a:ext cx="278484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全体図</a:t>
            </a:r>
            <a:r>
              <a:rPr lang="ja-JP" altLang="en-US" sz="20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Ａ</a:t>
            </a:r>
            <a:r>
              <a:rPr lang="ja-JP" altLang="en-US" sz="20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、Ｂ、Ｄ</a:t>
            </a:r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ゾーン　</a:t>
            </a:r>
            <a:endParaRPr lang="ja-JP" altLang="en-US" sz="2872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591624" y="92145"/>
            <a:ext cx="6172200" cy="705450"/>
          </a:xfrm>
          <a:prstGeom prst="rect">
            <a:avLst/>
          </a:prstGeom>
          <a:solidFill>
            <a:schemeClr val="accent1"/>
          </a:solidFill>
        </p:spPr>
        <p:txBody>
          <a:bodyPr vert="horz" lIns="93781" tIns="46891" rIns="93781" bIns="46891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/>
              <a:t>5.</a:t>
            </a:r>
            <a:r>
              <a:rPr lang="ja-JP" altLang="en-US" sz="3600" dirty="0"/>
              <a:t>各ゾーンごとの変状シナリオ</a:t>
            </a:r>
            <a:endParaRPr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15878" y="1772674"/>
            <a:ext cx="647781" cy="4971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ja-JP" altLang="en-US" sz="255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509152" y="1843711"/>
            <a:ext cx="325276" cy="4971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ja-JP" altLang="en-US" sz="255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155671" y="1772674"/>
            <a:ext cx="647781" cy="4971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ja-JP" altLang="en-US" sz="255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4340"/>
          <a:stretch/>
        </p:blipFill>
        <p:spPr>
          <a:xfrm>
            <a:off x="1072208" y="1425259"/>
            <a:ext cx="10808937" cy="7973521"/>
          </a:xfrm>
          <a:prstGeom prst="rect">
            <a:avLst/>
          </a:prstGeom>
        </p:spPr>
      </p:pic>
      <p:sp>
        <p:nvSpPr>
          <p:cNvPr id="12" name="線吹き出し 1 11"/>
          <p:cNvSpPr/>
          <p:nvPr/>
        </p:nvSpPr>
        <p:spPr>
          <a:xfrm>
            <a:off x="11008608" y="4237881"/>
            <a:ext cx="1107778" cy="295407"/>
          </a:xfrm>
          <a:prstGeom prst="callout1">
            <a:avLst>
              <a:gd name="adj1" fmla="val 47410"/>
              <a:gd name="adj2" fmla="val 5731"/>
              <a:gd name="adj3" fmla="val 273437"/>
              <a:gd name="adj4" fmla="val -94121"/>
            </a:avLst>
          </a:prstGeom>
          <a:noFill/>
          <a:ln w="1270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718" dirty="0">
                <a:solidFill>
                  <a:schemeClr val="accent6">
                    <a:lumMod val="75000"/>
                  </a:schemeClr>
                </a:solidFill>
              </a:rPr>
              <a:t>基礎下面まで深掘れ</a:t>
            </a:r>
            <a:endParaRPr lang="en-US" altLang="ja-JP" sz="718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718" dirty="0">
                <a:solidFill>
                  <a:schemeClr val="accent6">
                    <a:lumMod val="75000"/>
                  </a:schemeClr>
                </a:solidFill>
              </a:rPr>
              <a:t>（中央付近）</a:t>
            </a:r>
            <a:endParaRPr lang="ja-JP" altLang="en-US" sz="718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線吹き出し 1 12"/>
          <p:cNvSpPr/>
          <p:nvPr/>
        </p:nvSpPr>
        <p:spPr>
          <a:xfrm>
            <a:off x="11008608" y="5714918"/>
            <a:ext cx="1107778" cy="295407"/>
          </a:xfrm>
          <a:prstGeom prst="callout1">
            <a:avLst>
              <a:gd name="adj1" fmla="val 47410"/>
              <a:gd name="adj2" fmla="val 5731"/>
              <a:gd name="adj3" fmla="val -39619"/>
              <a:gd name="adj4" fmla="val -117637"/>
            </a:avLst>
          </a:prstGeom>
          <a:noFill/>
          <a:ln w="1270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718" dirty="0">
                <a:solidFill>
                  <a:schemeClr val="accent6">
                    <a:lumMod val="75000"/>
                  </a:schemeClr>
                </a:solidFill>
              </a:rPr>
              <a:t>基礎下面まで深掘れ</a:t>
            </a:r>
            <a:endParaRPr lang="en-US" altLang="ja-JP" sz="718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718" dirty="0">
                <a:solidFill>
                  <a:schemeClr val="accent6">
                    <a:lumMod val="75000"/>
                  </a:schemeClr>
                </a:solidFill>
              </a:rPr>
              <a:t>（上流側付近）</a:t>
            </a:r>
            <a:endParaRPr lang="ja-JP" altLang="en-US" sz="718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733549" y="1434512"/>
            <a:ext cx="5147027" cy="852664"/>
          </a:xfrm>
          <a:prstGeom prst="roundRect">
            <a:avLst>
              <a:gd name="adj" fmla="val 12674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3844" bIns="73844" rtlCol="0" anchor="ctr"/>
          <a:lstStyle/>
          <a:p>
            <a:pPr marL="175839" indent="-175839">
              <a:buFont typeface="Arial" panose="020B0604020202020204" pitchFamily="34" charset="0"/>
              <a:buChar char="•"/>
            </a:pPr>
            <a:r>
              <a:rPr lang="ja-JP" altLang="en-US" sz="1436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不具合堤防における各変状の点検結果評価区分を以下に示す。</a:t>
            </a:r>
            <a:endParaRPr lang="en-US" altLang="ja-JP" sz="1436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5839" indent="-175839">
              <a:buFont typeface="Arial" panose="020B0604020202020204" pitchFamily="34" charset="0"/>
              <a:buChar char="•"/>
            </a:pPr>
            <a:r>
              <a:rPr lang="ja-JP" altLang="en-US" sz="1436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ここに示した点検結果評価区分は目安であり、実際の点検では現地状況を踏まえて総合的に評価する必要がある。</a:t>
            </a:r>
            <a:endParaRPr lang="en-US" altLang="ja-JP" sz="1436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1281132" y="8383183"/>
            <a:ext cx="1096332" cy="1057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550"/>
          </a:p>
        </p:txBody>
      </p:sp>
    </p:spTree>
    <p:extLst>
      <p:ext uri="{BB962C8B-B14F-4D97-AF65-F5344CB8AC3E}">
        <p14:creationId xmlns:p14="http://schemas.microsoft.com/office/powerpoint/2010/main" val="15875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749" r="1531"/>
          <a:stretch/>
        </p:blipFill>
        <p:spPr>
          <a:xfrm>
            <a:off x="1000200" y="1447248"/>
            <a:ext cx="6913696" cy="7673832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4470237" y="1883598"/>
            <a:ext cx="647781" cy="4971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ja-JP" altLang="en-US" sz="2550" dirty="0"/>
          </a:p>
        </p:txBody>
      </p:sp>
      <p:sp>
        <p:nvSpPr>
          <p:cNvPr id="3" name="正方形/長方形 2"/>
          <p:cNvSpPr/>
          <p:nvPr/>
        </p:nvSpPr>
        <p:spPr>
          <a:xfrm>
            <a:off x="7424444" y="7939451"/>
            <a:ext cx="562730" cy="1070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55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624" y="882383"/>
            <a:ext cx="206476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全体図</a:t>
            </a:r>
            <a:r>
              <a:rPr lang="ja-JP" altLang="en-US" sz="20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：Ｃゾーン</a:t>
            </a:r>
            <a:endParaRPr lang="ja-JP" altLang="en-US" sz="2872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7987174" y="1538864"/>
            <a:ext cx="4608454" cy="7571925"/>
            <a:chOff x="34047" y="1392289"/>
            <a:chExt cx="4493395" cy="7382877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6672" y="1392289"/>
              <a:ext cx="3402698" cy="7248896"/>
            </a:xfrm>
            <a:prstGeom prst="rect">
              <a:avLst/>
            </a:prstGeom>
          </p:spPr>
        </p:pic>
        <p:sp>
          <p:nvSpPr>
            <p:cNvPr id="11" name="正方形/長方形 10"/>
            <p:cNvSpPr/>
            <p:nvPr/>
          </p:nvSpPr>
          <p:spPr>
            <a:xfrm>
              <a:off x="3231298" y="7918647"/>
              <a:ext cx="1296144" cy="856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55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4047" y="1584400"/>
              <a:ext cx="1296144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550"/>
            </a:p>
          </p:txBody>
        </p:sp>
      </p:grpSp>
      <p:sp>
        <p:nvSpPr>
          <p:cNvPr id="17" name="タイトル 1"/>
          <p:cNvSpPr txBox="1">
            <a:spLocks/>
          </p:cNvSpPr>
          <p:nvPr/>
        </p:nvSpPr>
        <p:spPr>
          <a:xfrm>
            <a:off x="591624" y="92145"/>
            <a:ext cx="6172200" cy="705450"/>
          </a:xfrm>
          <a:prstGeom prst="rect">
            <a:avLst/>
          </a:prstGeom>
          <a:solidFill>
            <a:schemeClr val="accent1"/>
          </a:solidFill>
        </p:spPr>
        <p:txBody>
          <a:bodyPr vert="horz" lIns="93781" tIns="46891" rIns="93781" bIns="46891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/>
              <a:t>5.</a:t>
            </a:r>
            <a:r>
              <a:rPr lang="ja-JP" altLang="en-US" sz="3600" dirty="0"/>
              <a:t>各ゾーンごとの変状シナリオ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183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6505</TotalTime>
  <Words>98</Words>
  <Application>Microsoft Office PowerPoint</Application>
  <PresentationFormat>A3 297x420 mm</PresentationFormat>
  <Paragraphs>12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HGP創英角ｺﾞｼｯｸUB</vt:lpstr>
      <vt:lpstr>Meiryo UI</vt:lpstr>
      <vt:lpstr>ＭＳ Ｐゴシック</vt:lpstr>
      <vt:lpstr>Arial</vt:lpstr>
      <vt:lpstr>Calibri</vt:lpstr>
      <vt:lpstr>Office ​​テーマ</vt:lpstr>
      <vt:lpstr>変状位置記録用＜堤防＞</vt:lpstr>
      <vt:lpstr>変状位置記録用＜樋門＞</vt:lpstr>
      <vt:lpstr>PowerPoint プレゼンテーション</vt:lpstr>
      <vt:lpstr>PowerPoint プレゼンテーション</vt:lpstr>
    </vt:vector>
  </TitlesOfParts>
  <Company>近畿地方整備局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近畿地方整備局</dc:creator>
  <cp:lastModifiedBy>S54333</cp:lastModifiedBy>
  <cp:revision>408</cp:revision>
  <cp:lastPrinted>2021-12-07T10:34:28Z</cp:lastPrinted>
  <dcterms:created xsi:type="dcterms:W3CDTF">2016-05-02T06:04:05Z</dcterms:created>
  <dcterms:modified xsi:type="dcterms:W3CDTF">2021-12-07T10:48:11Z</dcterms:modified>
</cp:coreProperties>
</file>